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3" d="100"/>
          <a:sy n="53" d="100"/>
        </p:scale>
        <p:origin x="8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472423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8051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559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001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255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824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0785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2953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066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9266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9994F74E-F333-4C0F-9671-5E20298E4211}" type="datetimeFigureOut">
              <a:rPr lang="pl-PL" smtClean="0"/>
              <a:t>21.04.2020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1575CCB4-475F-4B6E-83FE-98AE1D2D43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81790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j4EiXelSTkI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mtClean="0"/>
              <a:t>Gry i Zabawy </a:t>
            </a:r>
            <a:r>
              <a:rPr lang="pl-PL" dirty="0" smtClean="0"/>
              <a:t>ruchowe dla dzieci</a:t>
            </a:r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219" y="4172755"/>
            <a:ext cx="3825562" cy="2539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705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1.Zabawa z piłką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736080" y="760997"/>
            <a:ext cx="4815840" cy="5248656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/>
              <a:t>Do zabawy potrzebni są rodzice lub/i rodzeństwo </a:t>
            </a:r>
            <a:r>
              <a:rPr lang="pl-PL" b="1" dirty="0"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endParaRPr lang="pl-PL" dirty="0"/>
          </a:p>
          <a:p>
            <a:endParaRPr lang="pl-PL" dirty="0" smtClean="0"/>
          </a:p>
          <a:p>
            <a:pPr marL="0" indent="0">
              <a:buNone/>
            </a:pPr>
            <a:r>
              <a:rPr lang="pl-PL" u="sng" dirty="0" smtClean="0">
                <a:solidFill>
                  <a:srgbClr val="00B0F0"/>
                </a:solidFill>
              </a:rPr>
              <a:t>Piłka </a:t>
            </a:r>
            <a:r>
              <a:rPr lang="pl-PL" u="sng" dirty="0">
                <a:solidFill>
                  <a:srgbClr val="00B0F0"/>
                </a:solidFill>
              </a:rPr>
              <a:t>i </a:t>
            </a:r>
            <a:r>
              <a:rPr lang="pl-PL" u="sng" dirty="0" smtClean="0">
                <a:solidFill>
                  <a:srgbClr val="00B0F0"/>
                </a:solidFill>
              </a:rPr>
              <a:t>kolory</a:t>
            </a:r>
          </a:p>
          <a:p>
            <a:pPr algn="just">
              <a:buFontTx/>
              <a:buChar char="-"/>
            </a:pPr>
            <a:r>
              <a:rPr lang="pl-PL" dirty="0" smtClean="0"/>
              <a:t>Rzucamy </a:t>
            </a:r>
            <a:r>
              <a:rPr lang="pl-PL" dirty="0"/>
              <a:t>do siebie </a:t>
            </a:r>
            <a:r>
              <a:rPr lang="pl-PL" dirty="0" smtClean="0"/>
              <a:t>piłkę</a:t>
            </a:r>
            <a:r>
              <a:rPr lang="pl-PL" dirty="0"/>
              <a:t> wymieniając różne kolory. </a:t>
            </a:r>
            <a:endParaRPr lang="pl-PL" dirty="0" smtClean="0"/>
          </a:p>
          <a:p>
            <a:pPr algn="just">
              <a:buFontTx/>
              <a:buChar char="-"/>
            </a:pPr>
            <a:r>
              <a:rPr lang="pl-PL" dirty="0" smtClean="0"/>
              <a:t>Na </a:t>
            </a:r>
            <a:r>
              <a:rPr lang="pl-PL" dirty="0"/>
              <a:t>hasło "czarny" piłeczki nie wolno złapać. </a:t>
            </a:r>
            <a:endParaRPr lang="pl-PL" dirty="0" smtClean="0"/>
          </a:p>
          <a:p>
            <a:pPr algn="just">
              <a:buFontTx/>
              <a:buChar char="-"/>
            </a:pPr>
            <a:r>
              <a:rPr lang="pl-PL" dirty="0" smtClean="0"/>
              <a:t>Jeśli </a:t>
            </a:r>
            <a:r>
              <a:rPr lang="pl-PL" dirty="0"/>
              <a:t>jednak uczestnik chwyci piłkę, przegrywa lub wykonuje zadanie np. dziesięć podskoków.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7820" y="4558315"/>
            <a:ext cx="2299685" cy="229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3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2. Zabawa z poduszkami</a:t>
            </a:r>
            <a:endParaRPr lang="pl-PL" b="1" dirty="0"/>
          </a:p>
        </p:txBody>
      </p:sp>
      <p:pic>
        <p:nvPicPr>
          <p:cNvPr id="5" name="j4EiXelSTk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536029" y="1255532"/>
            <a:ext cx="5268519" cy="3419499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>
            <a:off x="6536029" y="4803819"/>
            <a:ext cx="52685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Aby uruchomić filmik należy uruchomić pokaz slajdów i kliknąć kilka razy na obrazek</a:t>
            </a:r>
          </a:p>
          <a:p>
            <a:pPr algn="ctr"/>
            <a:r>
              <a:rPr lang="pl-PL" dirty="0" smtClean="0"/>
              <a:t>W razie problemów z uruchomieniem-link: </a:t>
            </a:r>
          </a:p>
          <a:p>
            <a:pPr algn="ctr"/>
            <a:r>
              <a:rPr lang="pl-PL" dirty="0" smtClean="0"/>
              <a:t>https://www.youtube.com/watch?v=j4EiXelSTkI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220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3. Butelkowy </a:t>
            </a:r>
            <a:r>
              <a:rPr lang="pl-PL" b="1" dirty="0"/>
              <a:t>slalom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 smtClean="0"/>
              <a:t>Do </a:t>
            </a:r>
            <a:r>
              <a:rPr lang="pl-PL" b="1" dirty="0"/>
              <a:t>zabawy potrzebni są rodzice lub/i rodzeństwo </a:t>
            </a:r>
            <a:r>
              <a:rPr lang="pl-PL" b="1" dirty="0"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endParaRPr lang="pl-PL" dirty="0"/>
          </a:p>
          <a:p>
            <a:pPr algn="just"/>
            <a:r>
              <a:rPr lang="pl-PL" dirty="0" smtClean="0"/>
              <a:t>Ustawiamy </a:t>
            </a:r>
            <a:r>
              <a:rPr lang="pl-PL" dirty="0"/>
              <a:t>2-3 butelki w dowolnej konfiguracji. </a:t>
            </a:r>
            <a:endParaRPr lang="pl-PL" dirty="0" smtClean="0"/>
          </a:p>
          <a:p>
            <a:pPr algn="just"/>
            <a:r>
              <a:rPr lang="pl-PL" dirty="0" smtClean="0"/>
              <a:t>Uczestnik </a:t>
            </a:r>
            <a:r>
              <a:rPr lang="pl-PL" dirty="0"/>
              <a:t>stara się zapamiętać ustawienie butelek, po czym zawiązujemy mu oczy. </a:t>
            </a:r>
            <a:endParaRPr lang="pl-PL" dirty="0" smtClean="0"/>
          </a:p>
          <a:p>
            <a:pPr algn="just"/>
            <a:r>
              <a:rPr lang="pl-PL" dirty="0" smtClean="0"/>
              <a:t>Uczestnik </a:t>
            </a:r>
            <a:r>
              <a:rPr lang="pl-PL" dirty="0"/>
              <a:t>musi przejść przez tor bez potrącenia przeszkód.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0219" y="3851738"/>
            <a:ext cx="1552375" cy="275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9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TM10001115[[fn=Paczka]]</Template>
  <TotalTime>15</TotalTime>
  <Words>91</Words>
  <Application>Microsoft Office PowerPoint</Application>
  <PresentationFormat>Panoramiczny</PresentationFormat>
  <Paragraphs>19</Paragraphs>
  <Slides>4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</vt:i4>
      </vt:variant>
    </vt:vector>
  </HeadingPairs>
  <TitlesOfParts>
    <vt:vector size="8" baseType="lpstr">
      <vt:lpstr>Arial</vt:lpstr>
      <vt:lpstr>Gill Sans MT</vt:lpstr>
      <vt:lpstr>Wingdings</vt:lpstr>
      <vt:lpstr>Parcel</vt:lpstr>
      <vt:lpstr>Gry i Zabawy ruchowe dla dzieci</vt:lpstr>
      <vt:lpstr>1.Zabawa z piłką</vt:lpstr>
      <vt:lpstr>2. Zabawa z poduszkami</vt:lpstr>
      <vt:lpstr>3. Butelkowy slalom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Zabawy ruchowe dla dzieci</dc:title>
  <dc:creator>Admin1</dc:creator>
  <cp:lastModifiedBy>admin</cp:lastModifiedBy>
  <cp:revision>2</cp:revision>
  <dcterms:created xsi:type="dcterms:W3CDTF">2020-04-21T15:23:29Z</dcterms:created>
  <dcterms:modified xsi:type="dcterms:W3CDTF">2020-04-21T15:48:34Z</dcterms:modified>
</cp:coreProperties>
</file>